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944" y="-1206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8686" y="4725234"/>
            <a:ext cx="1125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Иркутск, 2018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ОНС</cp:lastModifiedBy>
  <cp:revision>66</cp:revision>
  <cp:lastPrinted>2018-10-16T05:14:52Z</cp:lastPrinted>
  <dcterms:created xsi:type="dcterms:W3CDTF">2015-01-29T07:54:40Z</dcterms:created>
  <dcterms:modified xsi:type="dcterms:W3CDTF">2018-10-16T05:18:02Z</dcterms:modified>
</cp:coreProperties>
</file>